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8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5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B14F-5892-44C7-A627-26210FD4A07F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6sFP_7Vez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377243">
            <a:off x="1116242" y="64527"/>
            <a:ext cx="7131092" cy="3504682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9956" y="1124744"/>
            <a:ext cx="3949799" cy="1470025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Carbon cycle and decay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52208"/>
            <a:ext cx="8496944" cy="230425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You are going to watch a video </a:t>
            </a:r>
            <a:r>
              <a:rPr lang="en-GB" dirty="0" smtClean="0">
                <a:solidFill>
                  <a:srgbClr val="002060"/>
                </a:solidFill>
              </a:rPr>
              <a:t>first 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  <a:sym typeface="Wingdings" pitchFamily="2" charset="2"/>
                <a:hlinkClick r:id="rId2"/>
              </a:rPr>
              <a:t>http://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  <a:hlinkClick r:id="rId2"/>
              </a:rPr>
              <a:t>www.youtube.com/watch?v=C6sFP_7Vezg</a:t>
            </a:r>
            <a:endParaRPr lang="en-GB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1. Find definitions for these terms:</a:t>
            </a:r>
            <a:br>
              <a:rPr lang="en-GB" sz="3600" dirty="0" smtClean="0">
                <a:latin typeface="Comic Sans MS" pitchFamily="66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Hint: Google?</a:t>
            </a:r>
            <a:endParaRPr lang="en-GB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Detritus feeders (include a picture!)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Decay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Decomposer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Microorganism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Respiration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Photosynthesis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Combustion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omic Sans MS" pitchFamily="66" charset="0"/>
              </a:rPr>
              <a:t>2</a:t>
            </a:r>
            <a:r>
              <a:rPr lang="en-GB" sz="3600" dirty="0" smtClean="0">
                <a:latin typeface="Comic Sans MS" pitchFamily="66" charset="0"/>
              </a:rPr>
              <a:t>. Take the A3 sheet and complete the summary questions.</a:t>
            </a:r>
            <a:endParaRPr lang="en-GB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Need help? </a:t>
            </a:r>
          </a:p>
          <a:p>
            <a:pPr marL="457200" lvl="1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	1. Read all of the page (the answers are in there)</a:t>
            </a:r>
          </a:p>
          <a:p>
            <a:pPr marL="457200" lvl="1" indent="0">
              <a:buNone/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2. Use the internet’s GCSE revision sites to help.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43664" cy="1143000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3. You are a carbon atom. You have to describe </a:t>
            </a:r>
            <a:r>
              <a:rPr lang="en-GB" sz="2400" dirty="0">
                <a:latin typeface="Comic Sans MS" pitchFamily="66" charset="0"/>
              </a:rPr>
              <a:t>your journey around the carbon </a:t>
            </a:r>
            <a:r>
              <a:rPr lang="en-GB" sz="2400" dirty="0" smtClean="0">
                <a:latin typeface="Comic Sans MS" pitchFamily="66" charset="0"/>
              </a:rPr>
              <a:t>cycle… pick </a:t>
            </a:r>
            <a:r>
              <a:rPr lang="en-GB" sz="2400" b="1" dirty="0" smtClean="0">
                <a:latin typeface="Comic Sans MS" pitchFamily="66" charset="0"/>
              </a:rPr>
              <a:t>one</a:t>
            </a:r>
            <a:r>
              <a:rPr lang="en-GB" sz="2400" dirty="0" smtClean="0">
                <a:latin typeface="Comic Sans MS" pitchFamily="66" charset="0"/>
              </a:rPr>
              <a:t> of these to do.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3970784" cy="194421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763" lvl="1" indent="0">
              <a:buNone/>
            </a:pPr>
            <a:r>
              <a:rPr lang="en-GB" sz="2000" b="1" dirty="0" smtClean="0">
                <a:latin typeface="Comic Sans MS" pitchFamily="66" charset="0"/>
              </a:rPr>
              <a:t>As a </a:t>
            </a:r>
            <a:r>
              <a:rPr lang="en-GB" sz="2000" b="1" u="sng" dirty="0" smtClean="0">
                <a:latin typeface="Comic Sans MS" pitchFamily="66" charset="0"/>
              </a:rPr>
              <a:t>step-by-step guide</a:t>
            </a:r>
            <a:r>
              <a:rPr lang="en-GB" sz="2000" b="1" dirty="0" smtClean="0">
                <a:latin typeface="Comic Sans MS" pitchFamily="66" charset="0"/>
              </a:rPr>
              <a:t>.</a:t>
            </a:r>
          </a:p>
          <a:p>
            <a:pPr marL="4763" lvl="1" indent="0">
              <a:buNone/>
            </a:pPr>
            <a:r>
              <a:rPr lang="en-GB" sz="2000" b="1" dirty="0" smtClean="0">
                <a:latin typeface="Comic Sans MS" pitchFamily="66" charset="0"/>
              </a:rPr>
              <a:t>   e.g. ‘First, I am in the atmosphere, and get absorbed by plants this is called….Second, I …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060848"/>
            <a:ext cx="3970784" cy="1944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u="sng" dirty="0" smtClean="0">
                <a:latin typeface="Comic Sans MS" pitchFamily="66" charset="0"/>
              </a:rPr>
              <a:t>Write the script </a:t>
            </a:r>
            <a:r>
              <a:rPr lang="en-GB" sz="2000" b="1" dirty="0" smtClean="0">
                <a:latin typeface="Comic Sans MS" pitchFamily="66" charset="0"/>
              </a:rPr>
              <a:t>for a TV show describing what the carbon would see and do on its way round. You might want to include other characters.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4437112"/>
            <a:ext cx="3970784" cy="1944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u="sng" dirty="0" smtClean="0">
                <a:latin typeface="Comic Sans MS" pitchFamily="66" charset="0"/>
              </a:rPr>
              <a:t>Draw pictures</a:t>
            </a:r>
            <a:r>
              <a:rPr lang="en-GB" sz="2000" b="1" dirty="0" smtClean="0">
                <a:latin typeface="Comic Sans MS" pitchFamily="66" charset="0"/>
              </a:rPr>
              <a:t> to describe your journey around the carbon cycle. </a:t>
            </a:r>
          </a:p>
          <a:p>
            <a:pPr marL="4763" lvl="1" indent="0">
              <a:buFont typeface="Arial" pitchFamily="34" charset="0"/>
              <a:buNone/>
            </a:pPr>
            <a:r>
              <a:rPr lang="en-GB" sz="2000" b="1" dirty="0" smtClean="0">
                <a:latin typeface="Comic Sans MS" pitchFamily="66" charset="0"/>
              </a:rPr>
              <a:t>e.g. A picture of a cow etc.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4450839"/>
            <a:ext cx="3970784" cy="19442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u="sng" dirty="0" smtClean="0">
                <a:latin typeface="Comic Sans MS" pitchFamily="66" charset="0"/>
              </a:rPr>
              <a:t>Plan a lesson </a:t>
            </a:r>
            <a:r>
              <a:rPr lang="en-GB" sz="2000" b="1" dirty="0" smtClean="0">
                <a:latin typeface="Comic Sans MS" pitchFamily="66" charset="0"/>
              </a:rPr>
              <a:t>to teach year 8 – how could you teach the carbon cycle to them so they understand? Remember: engaging start and regular checks to see what they’ve learnt.</a:t>
            </a:r>
            <a:endParaRPr lang="en-GB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Carbon cycle and decay</vt:lpstr>
      <vt:lpstr>1. Find definitions for these terms: Hint: Google?</vt:lpstr>
      <vt:lpstr>2. Take the A3 sheet and complete the summary questions.</vt:lpstr>
      <vt:lpstr>3. You are a carbon atom. You have to describe your journey around the carbon cycle… pick one of these to do.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Jack Docherty</dc:creator>
  <cp:lastModifiedBy>Jack Docherty</cp:lastModifiedBy>
  <cp:revision>10</cp:revision>
  <dcterms:created xsi:type="dcterms:W3CDTF">2013-06-14T06:17:17Z</dcterms:created>
  <dcterms:modified xsi:type="dcterms:W3CDTF">2013-06-28T07:53:47Z</dcterms:modified>
</cp:coreProperties>
</file>