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smtClean="0"/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6sFP_7Vez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1116242" y="64527"/>
            <a:ext cx="7131092" cy="3504682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9956" y="1124744"/>
            <a:ext cx="3949799" cy="1470025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Biomass and </a:t>
            </a:r>
            <a:r>
              <a:rPr lang="en-GB" sz="6000" dirty="0" err="1" smtClean="0"/>
              <a:t>Recyling</a:t>
            </a:r>
            <a:r>
              <a:rPr lang="en-GB" sz="6000" dirty="0" smtClean="0"/>
              <a:t>!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52208"/>
            <a:ext cx="8496944" cy="23042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You are going to watch a video first 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  <a:sym typeface="Wingdings" pitchFamily="2" charset="2"/>
                <a:hlinkClick r:id="rId2"/>
              </a:rPr>
              <a:t>http://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  <a:hlinkClick r:id="rId2"/>
              </a:rPr>
              <a:t>www.youtube.com/watch?v=C6sFP_7Vezg</a:t>
            </a:r>
            <a:endParaRPr lang="en-GB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1. Find definitions for these terms:</a:t>
            </a:r>
            <a:br>
              <a:rPr lang="en-GB" sz="3600" dirty="0" smtClean="0">
                <a:latin typeface="Comic Sans MS" pitchFamily="66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Hint: Google?</a:t>
            </a:r>
            <a:endParaRPr lang="en-GB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Aphid </a:t>
            </a:r>
            <a:r>
              <a:rPr lang="en-GB" dirty="0">
                <a:latin typeface="Comic Sans MS" pitchFamily="66" charset="0"/>
              </a:rPr>
              <a:t>(include a picture of an example</a:t>
            </a:r>
            <a:r>
              <a:rPr lang="en-GB" dirty="0" smtClean="0">
                <a:latin typeface="Comic Sans MS" pitchFamily="66" charset="0"/>
              </a:rPr>
              <a:t>)</a:t>
            </a:r>
            <a:endParaRPr lang="en-GB" dirty="0" smtClean="0">
              <a:latin typeface="Comic Sans MS" pitchFamily="66" charset="0"/>
            </a:endParaRPr>
          </a:p>
          <a:p>
            <a:pPr marL="971550" lvl="1" indent="-514350">
              <a:buAutoNum type="arabicPeriod"/>
            </a:pPr>
            <a:r>
              <a:rPr lang="en-GB" dirty="0">
                <a:latin typeface="Comic Sans MS" pitchFamily="66" charset="0"/>
              </a:rPr>
              <a:t>Carnivore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(include </a:t>
            </a:r>
            <a:r>
              <a:rPr lang="en-GB" sz="2400" dirty="0">
                <a:latin typeface="Comic Sans MS" pitchFamily="66" charset="0"/>
              </a:rPr>
              <a:t>a </a:t>
            </a:r>
            <a:r>
              <a:rPr lang="en-GB" sz="2400" dirty="0" smtClean="0">
                <a:latin typeface="Comic Sans MS" pitchFamily="66" charset="0"/>
              </a:rPr>
              <a:t>picture of an example)</a:t>
            </a:r>
            <a:endParaRPr lang="en-GB" dirty="0" smtClean="0">
              <a:latin typeface="Comic Sans MS" pitchFamily="66" charset="0"/>
            </a:endParaRP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He</a:t>
            </a:r>
            <a:r>
              <a:rPr lang="en-GB" dirty="0">
                <a:latin typeface="Comic Sans MS" pitchFamily="66" charset="0"/>
              </a:rPr>
              <a:t>rbivore </a:t>
            </a:r>
            <a:r>
              <a:rPr lang="en-GB" sz="2000" dirty="0">
                <a:latin typeface="Comic Sans MS" pitchFamily="66" charset="0"/>
              </a:rPr>
              <a:t>(include a picture of an example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 smtClean="0">
              <a:latin typeface="Comic Sans MS" pitchFamily="66" charset="0"/>
            </a:endParaRP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Primary </a:t>
            </a:r>
            <a:r>
              <a:rPr lang="en-GB" dirty="0">
                <a:latin typeface="Comic Sans MS" pitchFamily="66" charset="0"/>
              </a:rPr>
              <a:t>producer </a:t>
            </a:r>
            <a:r>
              <a:rPr lang="en-GB" sz="2000" dirty="0">
                <a:latin typeface="Comic Sans MS" pitchFamily="66" charset="0"/>
              </a:rPr>
              <a:t>(include a picture of an example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 smtClean="0">
              <a:latin typeface="Comic Sans MS" pitchFamily="66" charset="0"/>
            </a:endParaRP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Biomass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Recycling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omic Sans MS" pitchFamily="66" charset="0"/>
              </a:rPr>
              <a:t>2</a:t>
            </a:r>
            <a:r>
              <a:rPr lang="en-GB" sz="3600" dirty="0" smtClean="0">
                <a:latin typeface="Comic Sans MS" pitchFamily="66" charset="0"/>
              </a:rPr>
              <a:t>. Take the A3 sheet and complete the summary questions.</a:t>
            </a:r>
            <a:endParaRPr lang="en-GB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Need help? </a:t>
            </a: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	1. Read all of the page (the answers are in there)</a:t>
            </a:r>
          </a:p>
          <a:p>
            <a:pPr marL="457200" lvl="1" indent="0">
              <a:buNone/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2. Use the internet’s GCSE revision sites to help.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43664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3. </a:t>
            </a:r>
            <a:r>
              <a:rPr lang="en-GB" sz="2800" dirty="0" smtClean="0">
                <a:latin typeface="Comic Sans MS" pitchFamily="66" charset="0"/>
              </a:rPr>
              <a:t>Recycling – why doesn’t everyone do it?</a:t>
            </a:r>
            <a:br>
              <a:rPr lang="en-GB" sz="2800" dirty="0" smtClean="0">
                <a:latin typeface="Comic Sans MS" pitchFamily="66" charset="0"/>
              </a:rPr>
            </a:br>
            <a:r>
              <a:rPr lang="en-GB" sz="2800" dirty="0" smtClean="0">
                <a:latin typeface="Comic Sans MS" pitchFamily="66" charset="0"/>
              </a:rPr>
              <a:t>Pick one of these tasks to do…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1512168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763" lvl="1" indent="0">
              <a:buNone/>
            </a:pPr>
            <a:r>
              <a:rPr lang="en-GB" sz="2000" b="1" dirty="0" smtClean="0">
                <a:latin typeface="Comic Sans MS" pitchFamily="66" charset="0"/>
              </a:rPr>
              <a:t>C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List 3 examples why people should recycle and 3 reasons why they still don’t. 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Do you recycle? Why not?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3437384"/>
            <a:ext cx="8496944" cy="1512168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dirty="0">
                <a:latin typeface="Comic Sans MS" pitchFamily="66" charset="0"/>
              </a:rPr>
              <a:t>B</a:t>
            </a:r>
            <a:r>
              <a:rPr lang="en-GB" sz="2000" b="1" dirty="0" smtClean="0">
                <a:latin typeface="Comic Sans MS" pitchFamily="66" charset="0"/>
              </a:rPr>
              <a:t>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Evaluate recycling – Include the reasons for and against people recycling plastics, and add your own opinion. 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SS: “You should recycle because…” “Some people don’t recycle because…” “Overall I think you should/shouldn’t recycle because…”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5157192"/>
            <a:ext cx="8496944" cy="1512168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dirty="0" smtClean="0">
                <a:latin typeface="Comic Sans MS" pitchFamily="66" charset="0"/>
              </a:rPr>
              <a:t>A/A*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Predict/create. What would the world look like in 50 years if people stop recycling? How would the </a:t>
            </a:r>
            <a:r>
              <a:rPr lang="en-GB" sz="2000" b="1" u="sng" dirty="0" smtClean="0">
                <a:latin typeface="Comic Sans MS" pitchFamily="66" charset="0"/>
              </a:rPr>
              <a:t>atmosphere</a:t>
            </a:r>
            <a:r>
              <a:rPr lang="en-GB" sz="2000" b="1" dirty="0" smtClean="0">
                <a:latin typeface="Comic Sans MS" pitchFamily="66" charset="0"/>
              </a:rPr>
              <a:t> and </a:t>
            </a:r>
            <a:r>
              <a:rPr lang="en-GB" sz="2000" b="1" u="sng" dirty="0" smtClean="0">
                <a:latin typeface="Comic Sans MS" pitchFamily="66" charset="0"/>
              </a:rPr>
              <a:t>landscape</a:t>
            </a:r>
            <a:r>
              <a:rPr lang="en-GB" sz="2000" b="1" dirty="0" smtClean="0">
                <a:latin typeface="Comic Sans MS" pitchFamily="66" charset="0"/>
              </a:rPr>
              <a:t> of the Earth look different? What would be the effect on your children?</a:t>
            </a:r>
            <a:endParaRPr lang="en-GB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197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Biomass and Recyling!</vt:lpstr>
      <vt:lpstr>1. Find definitions for these terms: Hint: Google?</vt:lpstr>
      <vt:lpstr>2. Take the A3 sheet and complete the summary questions.</vt:lpstr>
      <vt:lpstr>3. Recycling – why doesn’t everyone do it? Pick one of these tasks to do…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12</cp:revision>
  <dcterms:created xsi:type="dcterms:W3CDTF">2013-06-14T06:17:17Z</dcterms:created>
  <dcterms:modified xsi:type="dcterms:W3CDTF">2013-07-01T06:54:03Z</dcterms:modified>
</cp:coreProperties>
</file>