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887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15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706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3621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696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8000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5862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568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5797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695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628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4153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 rot="377243">
            <a:off x="1269542" y="64911"/>
            <a:ext cx="6907853" cy="2841978"/>
          </a:xfrm>
          <a:prstGeom prst="irregularSeal2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808" y="590823"/>
            <a:ext cx="7772400" cy="1470025"/>
          </a:xfrm>
        </p:spPr>
        <p:txBody>
          <a:bodyPr/>
          <a:lstStyle/>
          <a:p>
            <a:r>
              <a:rPr lang="en-GB" sz="6600" dirty="0" smtClean="0"/>
              <a:t>Adaptations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496944" cy="3001888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You are</a:t>
            </a:r>
            <a:r>
              <a:rPr lang="en-GB" dirty="0" smtClean="0">
                <a:solidFill>
                  <a:srgbClr val="002060"/>
                </a:solidFill>
              </a:rPr>
              <a:t> going to </a:t>
            </a:r>
            <a:r>
              <a:rPr lang="en-GB" dirty="0" smtClean="0">
                <a:solidFill>
                  <a:srgbClr val="002060"/>
                </a:solidFill>
              </a:rPr>
              <a:t>make an engaging, scientific and captivating presentation about </a:t>
            </a:r>
            <a:r>
              <a:rPr lang="en-GB" b="1" dirty="0" smtClean="0">
                <a:solidFill>
                  <a:srgbClr val="002060"/>
                </a:solidFill>
              </a:rPr>
              <a:t>how animals and plants are adapted to their environment</a:t>
            </a:r>
            <a:r>
              <a:rPr lang="en-GB" dirty="0" smtClean="0">
                <a:solidFill>
                  <a:srgbClr val="002060"/>
                </a:solidFill>
              </a:rPr>
              <a:t>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On each slide there is a cue for what needs to be included. If you complete all the slides, you can add your own!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The format is completely up to you!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At the very </a:t>
            </a:r>
            <a:r>
              <a:rPr lang="en-GB" b="1" dirty="0" smtClean="0">
                <a:solidFill>
                  <a:srgbClr val="002060"/>
                </a:solidFill>
              </a:rPr>
              <a:t>end</a:t>
            </a:r>
            <a:r>
              <a:rPr lang="en-GB" dirty="0" smtClean="0">
                <a:solidFill>
                  <a:srgbClr val="002060"/>
                </a:solidFill>
              </a:rPr>
              <a:t>, add your animations.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At the very </a:t>
            </a:r>
            <a:r>
              <a:rPr lang="en-GB" b="1" dirty="0" smtClean="0">
                <a:solidFill>
                  <a:srgbClr val="002060"/>
                </a:solidFill>
              </a:rPr>
              <a:t>very end</a:t>
            </a:r>
            <a:r>
              <a:rPr lang="en-GB" dirty="0" smtClean="0">
                <a:solidFill>
                  <a:srgbClr val="002060"/>
                </a:solidFill>
              </a:rPr>
              <a:t>, email it back to me at </a:t>
            </a:r>
            <a:r>
              <a:rPr lang="en-GB" dirty="0" err="1" smtClean="0">
                <a:solidFill>
                  <a:srgbClr val="002060"/>
                </a:solidFill>
              </a:rPr>
              <a:t>j.docherty@harrisgreenwich.org.uk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 algn="l"/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04800"/>
            <a:ext cx="1858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Monday 17</a:t>
            </a:r>
            <a:r>
              <a:rPr lang="en-GB" baseline="30000" dirty="0" smtClean="0">
                <a:solidFill>
                  <a:srgbClr val="002060"/>
                </a:solidFill>
              </a:rPr>
              <a:t>th</a:t>
            </a:r>
            <a:r>
              <a:rPr lang="en-GB" dirty="0" smtClean="0">
                <a:solidFill>
                  <a:srgbClr val="002060"/>
                </a:solidFill>
              </a:rPr>
              <a:t> June</a:t>
            </a:r>
            <a:endParaRPr lang="ja-JP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9437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Example: Sharks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9905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600" dirty="0" smtClean="0">
                <a:solidFill>
                  <a:srgbClr val="0000FF"/>
                </a:solidFill>
              </a:rPr>
              <a:t>Ideas: Get a </a:t>
            </a:r>
            <a:r>
              <a:rPr lang="en-GB" sz="1600" b="1" dirty="0" smtClean="0">
                <a:solidFill>
                  <a:srgbClr val="0000FF"/>
                </a:solidFill>
              </a:rPr>
              <a:t>picture </a:t>
            </a:r>
            <a:r>
              <a:rPr lang="en-GB" sz="1600" dirty="0" smtClean="0">
                <a:solidFill>
                  <a:srgbClr val="0000FF"/>
                </a:solidFill>
              </a:rPr>
              <a:t>of the animal, then </a:t>
            </a:r>
            <a:r>
              <a:rPr lang="en-GB" sz="1600" b="1" dirty="0" smtClean="0">
                <a:solidFill>
                  <a:srgbClr val="0000FF"/>
                </a:solidFill>
              </a:rPr>
              <a:t>annotate </a:t>
            </a:r>
            <a:r>
              <a:rPr lang="en-GB" sz="1600" dirty="0" smtClean="0">
                <a:solidFill>
                  <a:srgbClr val="0000FF"/>
                </a:solidFill>
              </a:rPr>
              <a:t>the picture to show how the animal is adapted to its environment.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>
                <a:solidFill>
                  <a:srgbClr val="FF0000"/>
                </a:solidFill>
              </a:rPr>
              <a:t>Ext: Explain how the adaptations give the shark benefits!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048000"/>
            <a:ext cx="4165600" cy="308254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057400" y="3581400"/>
            <a:ext cx="2438400" cy="8382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" y="2895600"/>
            <a:ext cx="1828800" cy="121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Liver with oil lighter than water </a:t>
            </a:r>
            <a:r>
              <a:rPr lang="en-GB" dirty="0" smtClean="0">
                <a:solidFill>
                  <a:srgbClr val="FF0000"/>
                </a:solidFill>
              </a:rPr>
              <a:t>for added buoyancy</a:t>
            </a:r>
            <a:r>
              <a:rPr lang="en-GB" dirty="0" smtClean="0">
                <a:solidFill>
                  <a:srgbClr val="0000FF"/>
                </a:solidFill>
              </a:rPr>
              <a:t>.</a:t>
            </a:r>
            <a:endParaRPr lang="ja-JP" altLang="en-US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6096000" y="4648200"/>
            <a:ext cx="1219200" cy="4572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315200" y="4724400"/>
            <a:ext cx="182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0000FF"/>
                </a:solidFill>
              </a:rPr>
              <a:t>Extremely large teeth, in many rows. The teeth point backwards, and are constantly replaced.</a:t>
            </a:r>
            <a:endParaRPr lang="ja-JP" altLang="en-US" sz="1200" dirty="0">
              <a:solidFill>
                <a:srgbClr val="0000FF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5257800" y="3429000"/>
            <a:ext cx="2057400" cy="990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315200" y="3048000"/>
            <a:ext cx="182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0000FF"/>
                </a:solidFill>
              </a:rPr>
              <a:t>Gills </a:t>
            </a:r>
            <a:r>
              <a:rPr lang="en-GB" sz="1200" dirty="0" smtClean="0">
                <a:solidFill>
                  <a:srgbClr val="FF0000"/>
                </a:solidFill>
              </a:rPr>
              <a:t>to absorb oxygen from the water and release carbon dioxide back in.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23622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0000FF"/>
                </a:solidFill>
              </a:rPr>
              <a:t>Streamlined body </a:t>
            </a:r>
            <a:r>
              <a:rPr lang="en-GB" sz="1200" dirty="0" smtClean="0">
                <a:solidFill>
                  <a:srgbClr val="FF0000"/>
                </a:solidFill>
              </a:rPr>
              <a:t>so that they can swim faster than prey and catch more food.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4572000" y="3733800"/>
            <a:ext cx="1295400" cy="762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4" idx="1"/>
          </p:cNvCxnSpPr>
          <p:nvPr/>
        </p:nvCxnSpPr>
        <p:spPr>
          <a:xfrm rot="10800000">
            <a:off x="5334000" y="4800601"/>
            <a:ext cx="1524000" cy="1297633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0" y="58674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0000FF"/>
                </a:solidFill>
              </a:rPr>
              <a:t>Powerful jaw muscles </a:t>
            </a:r>
            <a:r>
              <a:rPr lang="en-GB" sz="1200" dirty="0" smtClean="0">
                <a:solidFill>
                  <a:srgbClr val="FF0000"/>
                </a:solidFill>
              </a:rPr>
              <a:t>to trap and crush prey.</a:t>
            </a:r>
            <a:r>
              <a:rPr lang="en-GB" sz="1200" dirty="0" smtClean="0">
                <a:solidFill>
                  <a:srgbClr val="0000FF"/>
                </a:solidFill>
              </a:rPr>
              <a:t> </a:t>
            </a:r>
            <a:endParaRPr lang="ja-JP" altLang="en-US" sz="1200" dirty="0">
              <a:solidFill>
                <a:srgbClr val="0000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" y="55626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0000FF"/>
                </a:solidFill>
              </a:rPr>
              <a:t>Powerful tail </a:t>
            </a:r>
            <a:r>
              <a:rPr lang="en-GB" sz="1200" dirty="0" smtClean="0">
                <a:solidFill>
                  <a:srgbClr val="FF0000"/>
                </a:solidFill>
              </a:rPr>
              <a:t>muscles to swim fast through the water. 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133600" y="4953000"/>
            <a:ext cx="1143000" cy="9144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3162300" y="5067300"/>
            <a:ext cx="1295400" cy="1066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752600" y="6211669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0000FF"/>
                </a:solidFill>
              </a:rPr>
              <a:t>Rough skin shaped for added streamlining </a:t>
            </a:r>
            <a:r>
              <a:rPr lang="en-GB" sz="1200" dirty="0" smtClean="0">
                <a:solidFill>
                  <a:srgbClr val="FF0000"/>
                </a:solidFill>
              </a:rPr>
              <a:t>so that sharks can swim faster than prey through the water. 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8148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Polar bears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53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Ideas: Get a </a:t>
            </a:r>
            <a:r>
              <a:rPr lang="en-GB" b="1" dirty="0" smtClean="0">
                <a:solidFill>
                  <a:srgbClr val="0000FF"/>
                </a:solidFill>
              </a:rPr>
              <a:t>picture </a:t>
            </a:r>
            <a:r>
              <a:rPr lang="en-GB" dirty="0" smtClean="0">
                <a:solidFill>
                  <a:srgbClr val="0000FF"/>
                </a:solidFill>
              </a:rPr>
              <a:t>of the animal, then </a:t>
            </a:r>
            <a:r>
              <a:rPr lang="en-GB" b="1" dirty="0" smtClean="0">
                <a:solidFill>
                  <a:srgbClr val="0000FF"/>
                </a:solidFill>
              </a:rPr>
              <a:t>annotate </a:t>
            </a:r>
            <a:r>
              <a:rPr lang="en-GB" dirty="0" smtClean="0">
                <a:solidFill>
                  <a:srgbClr val="0000FF"/>
                </a:solidFill>
              </a:rPr>
              <a:t>the picture to show how the animal is adapted to its environment.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Ext: Explain how the adaptations give the shark benefits!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0075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Cactus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0000FF"/>
                </a:solidFill>
              </a:rPr>
              <a:t>Ideas: Get a </a:t>
            </a:r>
            <a:r>
              <a:rPr lang="en-GB" sz="2000" b="1" dirty="0" smtClean="0">
                <a:solidFill>
                  <a:srgbClr val="0000FF"/>
                </a:solidFill>
              </a:rPr>
              <a:t>picture </a:t>
            </a:r>
            <a:r>
              <a:rPr lang="en-GB" sz="2000" dirty="0" smtClean="0">
                <a:solidFill>
                  <a:srgbClr val="0000FF"/>
                </a:solidFill>
              </a:rPr>
              <a:t>of the animal, then </a:t>
            </a:r>
            <a:r>
              <a:rPr lang="en-GB" sz="2000" b="1" dirty="0" smtClean="0">
                <a:solidFill>
                  <a:srgbClr val="0000FF"/>
                </a:solidFill>
              </a:rPr>
              <a:t>annotate </a:t>
            </a:r>
            <a:r>
              <a:rPr lang="en-GB" sz="2000" dirty="0" smtClean="0">
                <a:solidFill>
                  <a:srgbClr val="0000FF"/>
                </a:solidFill>
              </a:rPr>
              <a:t>the picture to show how the animal is adapted to its environment.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Ext: Explain how the adaptations give the shark benefits!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630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Musk Ox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0000FF"/>
                </a:solidFill>
              </a:rPr>
              <a:t>Ideas: Get a </a:t>
            </a:r>
            <a:r>
              <a:rPr lang="en-GB" sz="2000" b="1" dirty="0" smtClean="0">
                <a:solidFill>
                  <a:srgbClr val="0000FF"/>
                </a:solidFill>
              </a:rPr>
              <a:t>picture </a:t>
            </a:r>
            <a:r>
              <a:rPr lang="en-GB" sz="2000" dirty="0" smtClean="0">
                <a:solidFill>
                  <a:srgbClr val="0000FF"/>
                </a:solidFill>
              </a:rPr>
              <a:t>of the animal, then </a:t>
            </a:r>
            <a:r>
              <a:rPr lang="en-GB" sz="2000" b="1" dirty="0" smtClean="0">
                <a:solidFill>
                  <a:srgbClr val="0000FF"/>
                </a:solidFill>
              </a:rPr>
              <a:t>annotate </a:t>
            </a:r>
            <a:r>
              <a:rPr lang="en-GB" sz="2000" dirty="0" smtClean="0">
                <a:solidFill>
                  <a:srgbClr val="0000FF"/>
                </a:solidFill>
              </a:rPr>
              <a:t>the picture to show how the animal is adapted to its environment.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Ext: Explain how the adaptations give the shark benefits!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4099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Your choice! </a:t>
            </a:r>
            <a:r>
              <a:rPr lang="en-GB" sz="2000" dirty="0" smtClean="0"/>
              <a:t>(Pick any other animal and describe its adaptations)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838200" y="2133600"/>
            <a:ext cx="6705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</a:rPr>
              <a:t>Ideas:</a:t>
            </a:r>
          </a:p>
          <a:p>
            <a:pPr marL="342900" indent="-342900">
              <a:buAutoNum type="arabicPeriod"/>
            </a:pPr>
            <a:r>
              <a:rPr lang="en-US" altLang="ja-JP" dirty="0" smtClean="0"/>
              <a:t>The Texas Horned Lizard’s Blood Shooting Defense</a:t>
            </a:r>
          </a:p>
          <a:p>
            <a:pPr marL="342900" indent="-342900">
              <a:buAutoNum type="arabicPeriod"/>
            </a:pPr>
            <a:r>
              <a:rPr lang="en-US" altLang="ja-JP" dirty="0" smtClean="0"/>
              <a:t>The Hippopotamus’ Blood Sweat</a:t>
            </a:r>
          </a:p>
          <a:p>
            <a:pPr marL="342900" indent="-342900">
              <a:buAutoNum type="arabicPeriod"/>
            </a:pPr>
            <a:r>
              <a:rPr lang="en-US" altLang="ja-JP" dirty="0" smtClean="0"/>
              <a:t>The Komodo Dragon’s Filthy, Disgusting Mouth</a:t>
            </a:r>
          </a:p>
          <a:p>
            <a:pPr marL="342900" indent="-342900">
              <a:buAutoNum type="arabicPeriod"/>
            </a:pPr>
            <a:r>
              <a:rPr lang="en-US" altLang="ja-JP" dirty="0" smtClean="0"/>
              <a:t>The Pistol Shrimp’s Shooting Claw</a:t>
            </a:r>
          </a:p>
          <a:p>
            <a:pPr marL="342900" indent="-342900">
              <a:buAutoNum type="arabicPeriod"/>
            </a:pPr>
            <a:r>
              <a:rPr lang="en-US" altLang="ja-JP" dirty="0" smtClean="0"/>
              <a:t>The Anglerfish’s Extreme Sexual Dimorphism</a:t>
            </a:r>
          </a:p>
          <a:p>
            <a:pPr marL="342900" indent="-342900">
              <a:buAutoNum type="arabicPeriod"/>
            </a:pPr>
            <a:r>
              <a:rPr lang="en-US" altLang="ja-JP" dirty="0" smtClean="0"/>
              <a:t>The Spotted Hyena’s Strange Sex Organs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0352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Make up your own animal or plant…how is it adapted for its environment?</a:t>
            </a:r>
            <a:endParaRPr lang="en-GB" sz="3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0352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401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Adaptations</vt:lpstr>
      <vt:lpstr>Example: Sharks</vt:lpstr>
      <vt:lpstr>Polar bears</vt:lpstr>
      <vt:lpstr>Cactus</vt:lpstr>
      <vt:lpstr>Musk Ox</vt:lpstr>
      <vt:lpstr>Your choice! (Pick any other animal and describe its adaptations)</vt:lpstr>
      <vt:lpstr>Make up your own animal or plant…how is it adapted for its environment?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</dc:title>
  <dc:creator>Jack Docherty</dc:creator>
  <cp:lastModifiedBy>Jack Docherty</cp:lastModifiedBy>
  <cp:revision>7</cp:revision>
  <dcterms:created xsi:type="dcterms:W3CDTF">2013-06-16T18:13:41Z</dcterms:created>
  <dcterms:modified xsi:type="dcterms:W3CDTF">2013-06-16T18:13:58Z</dcterms:modified>
</cp:coreProperties>
</file>