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tiff" ContentType="image/tiff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887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15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70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21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69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0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86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568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797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695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62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B14F-5892-44C7-A627-26210FD4A07F}" type="datetimeFigureOut">
              <a:rPr lang="en-GB" altLang="ja-JP" smtClean="0"/>
              <a:pPr/>
              <a:t>13.6.16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C082-9B0E-4EA7-A509-3812A0405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15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hyperlink" Target="http://www.youtube.com/watch?v=4bkpUVIY5V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bc.co.uk/schools/gcsebitesize/science/add_aqa/bonding/" TargetMode="External"/><Relationship Id="rId3" Type="http://schemas.openxmlformats.org/officeDocument/2006/relationships/hyperlink" Target="http://www.youtube.com/watch?v=VbvU-Mzq0N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377243">
            <a:off x="2101302" y="64912"/>
            <a:ext cx="6907853" cy="2841978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/>
              <a:cs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4568" y="381001"/>
            <a:ext cx="3509392" cy="2152377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/>
                <a:cs typeface="Comic Sans MS"/>
              </a:rPr>
              <a:t>Structure and bonding</a:t>
            </a:r>
            <a:endParaRPr lang="en-GB" sz="40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496944" cy="376388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02060"/>
                </a:solidFill>
                <a:latin typeface="Comic Sans MS"/>
                <a:cs typeface="Comic Sans MS"/>
              </a:rPr>
              <a:t>10D1, y</a:t>
            </a:r>
            <a:r>
              <a:rPr lang="en-GB" sz="2200" dirty="0" smtClean="0">
                <a:solidFill>
                  <a:srgbClr val="002060"/>
                </a:solidFill>
                <a:latin typeface="Comic Sans MS"/>
                <a:cs typeface="Comic Sans MS"/>
              </a:rPr>
              <a:t>ou are going to make an amazing presentation about </a:t>
            </a:r>
            <a:r>
              <a:rPr lang="en-GB" sz="22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some chemicals and how they bond.</a:t>
            </a:r>
            <a:endParaRPr lang="en-GB" sz="2200" dirty="0" smtClean="0">
              <a:solidFill>
                <a:srgbClr val="002060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02060"/>
                </a:solidFill>
                <a:latin typeface="Comic Sans MS"/>
                <a:cs typeface="Comic Sans MS"/>
              </a:rPr>
              <a:t>On each slide there is a cue for what needs to be included. If you complete all the slides, you can add your own!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02060"/>
                </a:solidFill>
                <a:latin typeface="Comic Sans MS"/>
                <a:cs typeface="Comic Sans MS"/>
              </a:rPr>
              <a:t>The format is completely up to you!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02060"/>
                </a:solidFill>
                <a:latin typeface="Comic Sans MS"/>
                <a:cs typeface="Comic Sans MS"/>
              </a:rPr>
              <a:t>At the very </a:t>
            </a:r>
            <a:r>
              <a:rPr lang="en-GB" sz="22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end</a:t>
            </a:r>
            <a:r>
              <a:rPr lang="en-GB" sz="2200" dirty="0" smtClean="0">
                <a:solidFill>
                  <a:srgbClr val="002060"/>
                </a:solidFill>
                <a:latin typeface="Comic Sans MS"/>
                <a:cs typeface="Comic Sans MS"/>
              </a:rPr>
              <a:t>, add your animations.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08000"/>
                </a:solidFill>
                <a:latin typeface="Comic Sans MS"/>
                <a:cs typeface="Comic Sans MS"/>
              </a:rPr>
              <a:t>At the very </a:t>
            </a:r>
            <a:r>
              <a:rPr lang="en-GB" sz="2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very end</a:t>
            </a:r>
            <a:r>
              <a:rPr lang="en-GB" sz="2200" dirty="0" smtClean="0">
                <a:solidFill>
                  <a:srgbClr val="008000"/>
                </a:solidFill>
                <a:latin typeface="Comic Sans MS"/>
                <a:cs typeface="Comic Sans MS"/>
              </a:rPr>
              <a:t>, email it back to me at </a:t>
            </a:r>
            <a:r>
              <a:rPr lang="en-GB" sz="2200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j.docherty@harrisgreenwich.org.uk</a:t>
            </a:r>
            <a:r>
              <a:rPr lang="en-GB" sz="2200" dirty="0" smtClean="0">
                <a:solidFill>
                  <a:srgbClr val="008000"/>
                </a:solidFill>
                <a:latin typeface="Comic Sans MS"/>
                <a:cs typeface="Comic Sans MS"/>
              </a:rPr>
              <a:t>.</a:t>
            </a:r>
          </a:p>
          <a:p>
            <a:pPr marL="457200" indent="-457200" algn="l"/>
            <a:endParaRPr lang="en-GB" sz="2200" dirty="0">
              <a:solidFill>
                <a:srgbClr val="002060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28600"/>
            <a:ext cx="88694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10D1!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Carey,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Charlie,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Zach,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Zoe,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Sarah,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Lisa,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Tim,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Latisha,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Jake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"/>
            <a:ext cx="879493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Jordan,</a:t>
            </a:r>
          </a:p>
          <a:p>
            <a:r>
              <a:rPr lang="en-GB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Ellis,</a:t>
            </a:r>
          </a:p>
          <a:p>
            <a:r>
              <a:rPr lang="en-GB" sz="1400" b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Nikkita</a:t>
            </a:r>
            <a:endParaRPr lang="en-GB" sz="1400" b="1" dirty="0" smtClean="0">
              <a:solidFill>
                <a:srgbClr val="002060"/>
              </a:solidFill>
              <a:latin typeface="Comic Sans MS"/>
              <a:cs typeface="Comic Sans MS"/>
            </a:endParaRPr>
          </a:p>
          <a:p>
            <a:r>
              <a:rPr lang="en-GB" sz="1400" b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Albi</a:t>
            </a:r>
            <a:r>
              <a:rPr lang="en-GB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,</a:t>
            </a:r>
          </a:p>
          <a:p>
            <a:r>
              <a:rPr lang="en-GB" altLang="ja-JP" sz="1400" b="1" dirty="0" err="1" smtClean="0">
                <a:solidFill>
                  <a:srgbClr val="002060"/>
                </a:solidFill>
                <a:latin typeface="Comic Sans MS"/>
                <a:cs typeface="Comic Sans MS"/>
              </a:rPr>
              <a:t>Niza</a:t>
            </a:r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Craig,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Kyle,</a:t>
            </a:r>
          </a:p>
          <a:p>
            <a:r>
              <a:rPr lang="en-GB" altLang="ja-JP" sz="1400" b="1" dirty="0" smtClean="0">
                <a:solidFill>
                  <a:srgbClr val="002060"/>
                </a:solidFill>
                <a:latin typeface="Comic Sans MS"/>
                <a:cs typeface="Comic Sans MS"/>
              </a:rPr>
              <a:t>Bethany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4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GB" dirty="0" smtClean="0"/>
              <a:t>Get stuck? </a:t>
            </a:r>
            <a:r>
              <a:rPr lang="ja-JP" altLang="en-US" sz="3000" dirty="0" smtClean="0">
                <a:sym typeface="Wingdings"/>
              </a:rPr>
              <a:t></a:t>
            </a:r>
            <a:r>
              <a:rPr lang="en-US" altLang="ja-JP" sz="3000" dirty="0" smtClean="0">
                <a:sym typeface="Wingdings"/>
              </a:rPr>
              <a:t> (check these out)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9905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>
                <a:solidFill>
                  <a:srgbClr val="0000FF"/>
                </a:solidFill>
                <a:hlinkClick r:id="rId2"/>
              </a:rPr>
              <a:t>http://www.bbc.co.uk/schools/gcsebitesize/science/add_aqa/bonding</a:t>
            </a:r>
            <a:r>
              <a:rPr lang="en-US" altLang="ja-JP" sz="1800" dirty="0" smtClean="0">
                <a:solidFill>
                  <a:srgbClr val="0000FF"/>
                </a:solidFill>
                <a:hlinkClick r:id="rId2"/>
              </a:rPr>
              <a:t>/</a:t>
            </a:r>
            <a:r>
              <a:rPr lang="en-GB" altLang="ja-JP" sz="1800" dirty="0" smtClean="0">
                <a:solidFill>
                  <a:srgbClr val="FF0000"/>
                </a:solidFill>
              </a:rPr>
              <a:t/>
            </a:r>
            <a:br>
              <a:rPr lang="en-GB" altLang="ja-JP" sz="1800" dirty="0" smtClean="0">
                <a:solidFill>
                  <a:srgbClr val="FF0000"/>
                </a:solidFill>
              </a:rPr>
            </a:br>
            <a:r>
              <a:rPr lang="en-GB" altLang="ja-JP" sz="1800" dirty="0" smtClean="0">
                <a:solidFill>
                  <a:srgbClr val="FF0000"/>
                </a:solidFill>
              </a:rPr>
              <a:t>(great for ionic and covalent bonding)</a:t>
            </a:r>
          </a:p>
          <a:p>
            <a:pPr marL="457200" indent="-457200">
              <a:buFont typeface="+mj-lt"/>
              <a:buAutoNum type="arabicPeriod"/>
            </a:pPr>
            <a:endParaRPr lang="en-GB" altLang="ja-JP" sz="1800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altLang="ja-JP" sz="1800" dirty="0" smtClean="0">
                <a:solidFill>
                  <a:srgbClr val="FF0000"/>
                </a:solidFill>
              </a:rPr>
              <a:t>Got headphones? </a:t>
            </a:r>
            <a:r>
              <a:rPr lang="en-US" altLang="ja-JP" sz="1800" dirty="0" smtClean="0">
                <a:solidFill>
                  <a:srgbClr val="FF0000"/>
                </a:solidFill>
                <a:hlinkClick r:id="rId3"/>
              </a:rPr>
              <a:t>http://www.youtube.com/watch?v=VbvU-</a:t>
            </a:r>
            <a:r>
              <a:rPr lang="en-US" altLang="ja-JP" sz="1800" dirty="0" smtClean="0">
                <a:solidFill>
                  <a:srgbClr val="FF0000"/>
                </a:solidFill>
                <a:hlinkClick r:id="rId3"/>
              </a:rPr>
              <a:t>Mzq0NQ</a:t>
            </a:r>
            <a:r>
              <a:rPr lang="en-US" altLang="ja-JP" sz="1800" dirty="0" smtClean="0">
                <a:solidFill>
                  <a:srgbClr val="FF0000"/>
                </a:solidFill>
              </a:rPr>
              <a:t> (video explaining ionic bonding)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18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altLang="ja-JP" sz="1800" dirty="0" smtClean="0">
                <a:solidFill>
                  <a:srgbClr val="FF0000"/>
                </a:solidFill>
              </a:rPr>
              <a:t>Got headphones?</a:t>
            </a:r>
            <a:r>
              <a:rPr lang="en-GB" altLang="ja-JP" sz="1800" dirty="0" smtClean="0">
                <a:solidFill>
                  <a:srgbClr val="FF0000"/>
                </a:solidFill>
              </a:rPr>
              <a:t> </a:t>
            </a:r>
            <a:r>
              <a:rPr lang="en-US" altLang="ja-JP" sz="1800" dirty="0" smtClean="0">
                <a:solidFill>
                  <a:srgbClr val="FF0000"/>
                </a:solidFill>
                <a:hlinkClick r:id="rId4"/>
              </a:rPr>
              <a:t>http://www.youtube.com/watch?v=</a:t>
            </a:r>
            <a:r>
              <a:rPr lang="en-US" altLang="ja-JP" sz="1800" dirty="0" smtClean="0">
                <a:solidFill>
                  <a:srgbClr val="FF0000"/>
                </a:solidFill>
                <a:hlinkClick r:id="rId4"/>
              </a:rPr>
              <a:t>4bkpUVIY5VE</a:t>
            </a:r>
            <a:r>
              <a:rPr lang="en-US" altLang="ja-JP" sz="1800" dirty="0" smtClean="0">
                <a:solidFill>
                  <a:srgbClr val="FF0000"/>
                </a:solidFill>
              </a:rPr>
              <a:t> </a:t>
            </a:r>
            <a:r>
              <a:rPr lang="en-US" altLang="ja-JP" sz="1800" dirty="0" smtClean="0">
                <a:solidFill>
                  <a:srgbClr val="FF0000"/>
                </a:solidFill>
              </a:rPr>
              <a:t>(</a:t>
            </a:r>
            <a:r>
              <a:rPr lang="en-US" altLang="ja-JP" sz="1800" dirty="0" smtClean="0">
                <a:solidFill>
                  <a:srgbClr val="FF0000"/>
                </a:solidFill>
              </a:rPr>
              <a:t>video explaining</a:t>
            </a:r>
            <a:r>
              <a:rPr lang="en-US" altLang="ja-JP" sz="1800" dirty="0" smtClean="0">
                <a:solidFill>
                  <a:srgbClr val="FF0000"/>
                </a:solidFill>
              </a:rPr>
              <a:t> covalent bonding</a:t>
            </a:r>
            <a:r>
              <a:rPr lang="en-US" altLang="ja-JP" sz="1800" dirty="0" smtClean="0">
                <a:solidFill>
                  <a:srgbClr val="FF0000"/>
                </a:solidFill>
              </a:rPr>
              <a:t>)</a:t>
            </a:r>
            <a:endParaRPr lang="en-US" altLang="ja-JP" sz="1800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altLang="ja-JP" sz="1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4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1. </a:t>
            </a:r>
            <a:r>
              <a:rPr lang="en-GB" dirty="0" smtClean="0"/>
              <a:t>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9905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FF"/>
                </a:solidFill>
              </a:rPr>
              <a:t>Question: What </a:t>
            </a:r>
            <a:r>
              <a:rPr lang="en-GB" sz="1800" dirty="0" smtClean="0">
                <a:solidFill>
                  <a:srgbClr val="0000FF"/>
                </a:solidFill>
              </a:rPr>
              <a:t>are</a:t>
            </a:r>
            <a:r>
              <a:rPr lang="en-GB" sz="1800" dirty="0" smtClean="0">
                <a:solidFill>
                  <a:srgbClr val="0000FF"/>
                </a:solidFill>
              </a:rPr>
              <a:t> </a:t>
            </a:r>
            <a:r>
              <a:rPr lang="en-GB" sz="1800" b="1" dirty="0" smtClean="0">
                <a:solidFill>
                  <a:srgbClr val="0000FF"/>
                </a:solidFill>
              </a:rPr>
              <a:t>ions </a:t>
            </a:r>
            <a:r>
              <a:rPr lang="en-GB" sz="1800" dirty="0" smtClean="0">
                <a:solidFill>
                  <a:srgbClr val="0000FF"/>
                </a:solidFill>
              </a:rPr>
              <a:t>and how are they made?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00"/>
                </a:solidFill>
              </a:rPr>
              <a:t>Ideas</a:t>
            </a:r>
            <a:r>
              <a:rPr lang="en-GB" sz="1800" dirty="0" smtClean="0">
                <a:solidFill>
                  <a:srgbClr val="000000"/>
                </a:solidFill>
              </a:rPr>
              <a:t>:</a:t>
            </a:r>
            <a:r>
              <a:rPr lang="en-GB" sz="1800" dirty="0" smtClean="0">
                <a:solidFill>
                  <a:srgbClr val="000000"/>
                </a:solidFill>
              </a:rPr>
              <a:t> Get a </a:t>
            </a:r>
            <a:r>
              <a:rPr lang="en-GB" sz="1800" b="1" dirty="0" smtClean="0">
                <a:solidFill>
                  <a:srgbClr val="000000"/>
                </a:solidFill>
              </a:rPr>
              <a:t>diagram </a:t>
            </a:r>
            <a:r>
              <a:rPr lang="en-GB" sz="1800" dirty="0" smtClean="0">
                <a:solidFill>
                  <a:srgbClr val="000000"/>
                </a:solidFill>
              </a:rPr>
              <a:t>of an ion, then </a:t>
            </a:r>
            <a:r>
              <a:rPr lang="en-GB" sz="1800" b="1" dirty="0" smtClean="0">
                <a:solidFill>
                  <a:srgbClr val="000000"/>
                </a:solidFill>
              </a:rPr>
              <a:t>annotate </a:t>
            </a:r>
            <a:r>
              <a:rPr lang="en-GB" sz="1800" dirty="0" smtClean="0">
                <a:solidFill>
                  <a:srgbClr val="000000"/>
                </a:solidFill>
              </a:rPr>
              <a:t>the diagram to show what each bit is, then say how they form.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00"/>
                </a:solidFill>
              </a:rPr>
              <a:t>Don’t </a:t>
            </a:r>
            <a:r>
              <a:rPr lang="en-GB" sz="1800" dirty="0" smtClean="0">
                <a:solidFill>
                  <a:srgbClr val="000000"/>
                </a:solidFill>
              </a:rPr>
              <a:t>forget to add diagrams.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48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2. Drawing i</a:t>
            </a:r>
            <a:r>
              <a:rPr lang="en-GB" dirty="0" smtClean="0"/>
              <a:t>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9905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FF"/>
                </a:solidFill>
              </a:rPr>
              <a:t>Question: Can you draw the ions of </a:t>
            </a:r>
            <a:r>
              <a:rPr lang="en-GB" sz="1800" dirty="0" smtClean="0">
                <a:solidFill>
                  <a:srgbClr val="0000FF"/>
                </a:solidFill>
              </a:rPr>
              <a:t>Sodium, Magnesium, Calcium, Chlorine and Oxygen? </a:t>
            </a:r>
            <a:r>
              <a:rPr lang="en-GB" sz="1800" dirty="0" smtClean="0">
                <a:solidFill>
                  <a:srgbClr val="0000FF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00"/>
                </a:solidFill>
              </a:rPr>
              <a:t>Ideas</a:t>
            </a:r>
            <a:r>
              <a:rPr lang="en-GB" sz="1800" dirty="0" smtClean="0">
                <a:solidFill>
                  <a:srgbClr val="000000"/>
                </a:solidFill>
              </a:rPr>
              <a:t>: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Use the example below, and the shapes in PowerPoint, to draw the ions. (Don’t forget the brackets and the charge!)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 descr="Sodium ion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352800"/>
            <a:ext cx="4826000" cy="2082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1" y="3352800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Example</a:t>
            </a:r>
            <a:r>
              <a:rPr lang="en-GB" dirty="0" smtClean="0">
                <a:solidFill>
                  <a:srgbClr val="000000"/>
                </a:solidFill>
              </a:rPr>
              <a:t>: This is the Sodium ion. Draw diagrams like this for the other ions.</a:t>
            </a: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48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3. Ionic bonding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9905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FF"/>
                </a:solidFill>
              </a:rPr>
              <a:t>Question: What is ionic bonding?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Ideas</a:t>
            </a:r>
            <a:r>
              <a:rPr lang="en-GB" sz="1800" dirty="0" smtClean="0"/>
              <a:t>:</a:t>
            </a:r>
            <a:r>
              <a:rPr lang="en-GB" sz="1800" dirty="0" smtClean="0"/>
              <a:t> Tell the story of ionic bonding, using an example e.g. Sodium Chloride. If you’re stuck, use the </a:t>
            </a:r>
            <a:r>
              <a:rPr lang="en-GB" sz="1800" dirty="0" err="1" smtClean="0"/>
              <a:t>MyGCSEScience</a:t>
            </a:r>
            <a:r>
              <a:rPr lang="en-GB" sz="1800" dirty="0" smtClean="0"/>
              <a:t> link in slide 2 to help.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Don’t forget to add diagrams.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48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Covalent bonding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9905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FF"/>
                </a:solidFill>
              </a:rPr>
              <a:t>Question: What is covalent bonding?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00"/>
                </a:solidFill>
              </a:rPr>
              <a:t>Ideas</a:t>
            </a:r>
            <a:r>
              <a:rPr lang="en-GB" sz="1800" dirty="0" smtClean="0">
                <a:solidFill>
                  <a:srgbClr val="000000"/>
                </a:solidFill>
              </a:rPr>
              <a:t>:</a:t>
            </a:r>
            <a:r>
              <a:rPr lang="en-GB" sz="1800" dirty="0" smtClean="0">
                <a:solidFill>
                  <a:srgbClr val="000000"/>
                </a:solidFill>
              </a:rPr>
              <a:t> Tell the story of ionic bonding, using an example e.g. Oxygen (O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) or Carbon Dioxide (CO</a:t>
            </a:r>
            <a:r>
              <a:rPr lang="en-GB" sz="1800" baseline="-25000" dirty="0" smtClean="0">
                <a:solidFill>
                  <a:srgbClr val="000000"/>
                </a:solidFill>
              </a:rPr>
              <a:t>2</a:t>
            </a:r>
            <a:r>
              <a:rPr lang="en-GB" sz="1800" dirty="0" smtClean="0">
                <a:solidFill>
                  <a:srgbClr val="000000"/>
                </a:solidFill>
              </a:rPr>
              <a:t>). If you’re stuck, use the </a:t>
            </a:r>
            <a:r>
              <a:rPr lang="en-GB" sz="1800" dirty="0" err="1" smtClean="0">
                <a:solidFill>
                  <a:srgbClr val="000000"/>
                </a:solidFill>
              </a:rPr>
              <a:t>MyGCSEScience</a:t>
            </a:r>
            <a:r>
              <a:rPr lang="en-GB" sz="1800" dirty="0" smtClean="0">
                <a:solidFill>
                  <a:srgbClr val="000000"/>
                </a:solidFill>
              </a:rPr>
              <a:t> link in slide 2 to help.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000000"/>
                </a:solidFill>
              </a:rPr>
              <a:t>Don’t forget to add diagrams.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148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429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Structure and bonding</vt:lpstr>
      <vt:lpstr>Get stuck?  (check these out)</vt:lpstr>
      <vt:lpstr>1. Ions</vt:lpstr>
      <vt:lpstr>2. Drawing ions</vt:lpstr>
      <vt:lpstr>3. Ionic bonding</vt:lpstr>
      <vt:lpstr>Covalent bonding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</dc:title>
  <dc:creator>Jack Docherty</dc:creator>
  <cp:lastModifiedBy>Jack Docherty</cp:lastModifiedBy>
  <cp:revision>8</cp:revision>
  <dcterms:created xsi:type="dcterms:W3CDTF">2013-06-16T17:22:24Z</dcterms:created>
  <dcterms:modified xsi:type="dcterms:W3CDTF">2013-06-16T18:08:02Z</dcterms:modified>
</cp:coreProperties>
</file>