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Default Extension="tiff" ContentType="image/tiff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altLang="ja-JP" smtClean="0"/>
              <a:pPr/>
              <a:t>13.6.23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gcse/physics/forces-moments-and-pressure/revise-it/moments" TargetMode="External"/><Relationship Id="rId3" Type="http://schemas.openxmlformats.org/officeDocument/2006/relationships/hyperlink" Target="http://www.bbc.co.uk/bitesize/ks3/science/energy_electricity_forces/forces/revision/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1269542" y="64911"/>
            <a:ext cx="6907853" cy="2841978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590823"/>
            <a:ext cx="7772400" cy="1470025"/>
          </a:xfrm>
        </p:spPr>
        <p:txBody>
          <a:bodyPr/>
          <a:lstStyle/>
          <a:p>
            <a:r>
              <a:rPr lang="en-GB" sz="6600" dirty="0" smtClean="0"/>
              <a:t>Moments!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3001888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On </a:t>
            </a:r>
            <a:r>
              <a:rPr lang="en-GB" dirty="0" smtClean="0">
                <a:solidFill>
                  <a:srgbClr val="002060"/>
                </a:solidFill>
              </a:rPr>
              <a:t>each slide there is a cue for what</a:t>
            </a:r>
            <a:r>
              <a:rPr lang="en-GB" dirty="0" smtClean="0">
                <a:solidFill>
                  <a:srgbClr val="002060"/>
                </a:solidFill>
              </a:rPr>
              <a:t> you need to </a:t>
            </a:r>
            <a:r>
              <a:rPr lang="en-GB" dirty="0" smtClean="0">
                <a:solidFill>
                  <a:srgbClr val="002060"/>
                </a:solidFill>
              </a:rPr>
              <a:t>do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At the end</a:t>
            </a:r>
            <a:r>
              <a:rPr lang="en-GB" dirty="0" smtClean="0">
                <a:solidFill>
                  <a:srgbClr val="002060"/>
                </a:solidFill>
              </a:rPr>
              <a:t>, you have to make your own presentation about moments - t</a:t>
            </a:r>
            <a:r>
              <a:rPr lang="en-GB" dirty="0" smtClean="0">
                <a:solidFill>
                  <a:srgbClr val="002060"/>
                </a:solidFill>
              </a:rPr>
              <a:t>he </a:t>
            </a:r>
            <a:r>
              <a:rPr lang="en-GB" dirty="0" smtClean="0">
                <a:solidFill>
                  <a:srgbClr val="002060"/>
                </a:solidFill>
              </a:rPr>
              <a:t>format is completely up to </a:t>
            </a:r>
            <a:r>
              <a:rPr lang="en-GB" dirty="0" smtClean="0">
                <a:solidFill>
                  <a:srgbClr val="002060"/>
                </a:solidFill>
              </a:rPr>
              <a:t>you.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At the very </a:t>
            </a:r>
            <a:r>
              <a:rPr lang="en-GB" b="1" dirty="0" smtClean="0">
                <a:solidFill>
                  <a:srgbClr val="002060"/>
                </a:solidFill>
              </a:rPr>
              <a:t>end</a:t>
            </a:r>
            <a:r>
              <a:rPr lang="en-GB" dirty="0" smtClean="0">
                <a:solidFill>
                  <a:srgbClr val="002060"/>
                </a:solidFill>
              </a:rPr>
              <a:t>, add your animations.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At the very </a:t>
            </a:r>
            <a:r>
              <a:rPr lang="en-GB" b="1" dirty="0" smtClean="0">
                <a:solidFill>
                  <a:srgbClr val="002060"/>
                </a:solidFill>
              </a:rPr>
              <a:t>very end</a:t>
            </a:r>
            <a:r>
              <a:rPr lang="en-GB" dirty="0" smtClean="0">
                <a:solidFill>
                  <a:srgbClr val="002060"/>
                </a:solidFill>
              </a:rPr>
              <a:t>, email it back to me at </a:t>
            </a:r>
            <a:r>
              <a:rPr lang="en-GB" dirty="0" err="1" smtClean="0">
                <a:solidFill>
                  <a:srgbClr val="002060"/>
                </a:solidFill>
              </a:rPr>
              <a:t>j.docherty@harrisgreenwich.org.uk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l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04800"/>
            <a:ext cx="185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Monday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24</a:t>
            </a:r>
            <a:r>
              <a:rPr lang="en-GB" baseline="30000" dirty="0" smtClean="0">
                <a:solidFill>
                  <a:srgbClr val="002060"/>
                </a:solidFill>
              </a:rPr>
              <a:t>th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June</a:t>
            </a:r>
            <a:endParaRPr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43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/>
              <a:t>Activity 1: </a:t>
            </a:r>
            <a:br>
              <a:rPr lang="en-GB" sz="3200" dirty="0" smtClean="0"/>
            </a:br>
            <a:r>
              <a:rPr lang="en-GB" sz="3200" dirty="0" smtClean="0"/>
              <a:t>Find 5 examples of items that </a:t>
            </a:r>
            <a:r>
              <a:rPr lang="en-GB" sz="3200" b="1" dirty="0" smtClean="0"/>
              <a:t>turn </a:t>
            </a:r>
            <a:r>
              <a:rPr lang="en-GB" sz="3200" dirty="0" smtClean="0"/>
              <a:t>around a </a:t>
            </a:r>
            <a:r>
              <a:rPr lang="en-GB" sz="3200" b="1" dirty="0" smtClean="0"/>
              <a:t>pivot</a:t>
            </a:r>
            <a:r>
              <a:rPr lang="en-GB" sz="3200" dirty="0" smtClean="0"/>
              <a:t>!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457200" y="21336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Example 1</a:t>
            </a:r>
            <a:r>
              <a:rPr lang="en-GB" sz="2400" dirty="0" smtClean="0"/>
              <a:t>: A spanner</a:t>
            </a:r>
            <a:endParaRPr lang="ja-JP" altLang="en-US" sz="2400" dirty="0"/>
          </a:p>
        </p:txBody>
      </p:sp>
      <p:pic>
        <p:nvPicPr>
          <p:cNvPr id="21" name="Picture 20" descr="C:\Documents and Settings\Owner\Local Settings\Temporary Internet Files\Content.IE5\O0CGVPVA\MCj04412820000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00000">
            <a:off x="3378885" y="1680501"/>
            <a:ext cx="2574974" cy="2546253"/>
          </a:xfrm>
          <a:prstGeom prst="rect">
            <a:avLst/>
          </a:prstGeom>
          <a:noFill/>
        </p:spPr>
      </p:pic>
      <p:pic>
        <p:nvPicPr>
          <p:cNvPr id="22" name="Picture 21" descr="C:\Documents and Settings\Owner\Local Settings\Temporary Internet Files\Content.IE5\O0CGVPVA\MCj01989880000[1].wmf"/>
          <p:cNvPicPr/>
          <p:nvPr/>
        </p:nvPicPr>
        <p:blipFill>
          <a:blip r:embed="rId3" cstate="print"/>
          <a:srcRect l="65364" t="30874" b="34775"/>
          <a:stretch>
            <a:fillRect/>
          </a:stretch>
        </p:blipFill>
        <p:spPr bwMode="auto">
          <a:xfrm>
            <a:off x="3352800" y="2743200"/>
            <a:ext cx="515522" cy="393895"/>
          </a:xfrm>
          <a:prstGeom prst="rect">
            <a:avLst/>
          </a:prstGeom>
          <a:noFill/>
        </p:spPr>
      </p:pic>
      <p:cxnSp>
        <p:nvCxnSpPr>
          <p:cNvPr id="28" name="Straight Arrow Connector 27"/>
          <p:cNvCxnSpPr>
            <a:endCxn id="22" idx="1"/>
          </p:cNvCxnSpPr>
          <p:nvPr/>
        </p:nvCxnSpPr>
        <p:spPr>
          <a:xfrm flipV="1">
            <a:off x="2286000" y="2940148"/>
            <a:ext cx="1066800" cy="184052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371600" y="2971800"/>
            <a:ext cx="81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Pivot</a:t>
            </a:r>
            <a:endParaRPr lang="ja-JP" alt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381000" y="40386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Example 2</a:t>
            </a:r>
            <a:r>
              <a:rPr lang="en-GB" sz="2400" dirty="0" smtClean="0"/>
              <a:t>: </a:t>
            </a:r>
            <a:br>
              <a:rPr lang="en-GB" sz="2400" dirty="0" smtClean="0"/>
            </a:br>
            <a:r>
              <a:rPr lang="en-GB" sz="2400" dirty="0" smtClean="0"/>
              <a:t>A door handle</a:t>
            </a:r>
            <a:endParaRPr lang="ja-JP" alt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286000" y="4953000"/>
            <a:ext cx="1600200" cy="2286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371600" y="5029200"/>
            <a:ext cx="81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Pivot</a:t>
            </a:r>
            <a:endParaRPr lang="ja-JP" altLang="en-US" sz="2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3962400"/>
            <a:ext cx="1998453" cy="264795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6400800" y="2362200"/>
            <a:ext cx="243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A pivot is the central point around which the object turns.</a:t>
            </a:r>
            <a:endParaRPr lang="ja-JP" alt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Activity 2: Internet activity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000000"/>
                </a:solidFill>
              </a:rPr>
              <a:t>Copy </a:t>
            </a:r>
            <a:r>
              <a:rPr lang="en-US" altLang="ja-JP" dirty="0" smtClean="0">
                <a:solidFill>
                  <a:srgbClr val="000000"/>
                </a:solidFill>
              </a:rPr>
              <a:t>and paste this link into the internet browser.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000000"/>
                </a:solidFill>
              </a:rPr>
              <a:t>Turn the subtitles on!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000000"/>
                </a:solidFill>
              </a:rPr>
              <a:t>Do </a:t>
            </a:r>
            <a:r>
              <a:rPr lang="en-US" altLang="ja-JP" dirty="0" smtClean="0">
                <a:solidFill>
                  <a:srgbClr val="000000"/>
                </a:solidFill>
              </a:rPr>
              <a:t>the activity.</a:t>
            </a:r>
          </a:p>
          <a:p>
            <a:pPr marL="457200" indent="-457200"/>
            <a:endParaRPr lang="en-US" altLang="ja-JP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altLang="ja-JP" dirty="0" smtClean="0">
                <a:solidFill>
                  <a:srgbClr val="000000"/>
                </a:solidFill>
              </a:rPr>
              <a:t>http://www.bbc.co.uk/bitesize/ks3/science/energy_electricity_forces/forces/activity/</a:t>
            </a:r>
            <a:endParaRPr lang="en-GB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Year 8 moments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505200"/>
            <a:ext cx="4816947" cy="3098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810000" y="3657600"/>
            <a:ext cx="1066800" cy="184052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0600" y="3689252"/>
            <a:ext cx="2797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 smtClean="0"/>
              <a:t>Subtitles on</a:t>
            </a:r>
            <a:endParaRPr lang="ja-JP" alt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Activity 3: </a:t>
            </a:r>
            <a:r>
              <a:rPr lang="en-GB" dirty="0" smtClean="0"/>
              <a:t>Worksheet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dirty="0" smtClean="0">
                <a:solidFill>
                  <a:srgbClr val="000000"/>
                </a:solidFill>
              </a:rPr>
              <a:t>Now use these links (below) to help you complete the worksheet.</a:t>
            </a:r>
          </a:p>
          <a:p>
            <a:pPr marL="457200" indent="-457200"/>
            <a:endParaRPr lang="en-US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altLang="ja-JP" dirty="0" smtClean="0">
                <a:solidFill>
                  <a:srgbClr val="000000"/>
                </a:solidFill>
                <a:hlinkClick r:id="rId2"/>
              </a:rPr>
              <a:t>http://www.s-cool.co.uk/gcse/physics/forces-moments-and-pressure/revise-it/</a:t>
            </a:r>
            <a:r>
              <a:rPr lang="en-US" altLang="ja-JP" dirty="0" smtClean="0">
                <a:solidFill>
                  <a:srgbClr val="000000"/>
                </a:solidFill>
                <a:hlinkClick r:id="rId2"/>
              </a:rPr>
              <a:t>moments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457200" indent="-457200"/>
            <a:endParaRPr lang="en-US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altLang="ja-JP" dirty="0" smtClean="0">
                <a:solidFill>
                  <a:srgbClr val="000000"/>
                </a:solidFill>
                <a:hlinkClick r:id="rId3"/>
              </a:rPr>
              <a:t>http://www.bbc.co.uk/bitesize/ks3/science/energy_electricity_forces/forces/revision/8</a:t>
            </a:r>
            <a:r>
              <a:rPr lang="en-US" altLang="ja-JP" dirty="0" smtClean="0">
                <a:solidFill>
                  <a:srgbClr val="000000"/>
                </a:solidFill>
                <a:hlinkClick r:id="rId3"/>
              </a:rPr>
              <a:t>/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457200" indent="-457200"/>
            <a:endParaRPr lang="en-US" dirty="0" smtClean="0">
              <a:solidFill>
                <a:srgbClr val="000000"/>
              </a:solidFill>
            </a:endParaRPr>
          </a:p>
          <a:p>
            <a:pPr marL="457200" indent="-457200"/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Activity 4: The presentation challenge!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dirty="0" smtClean="0">
                <a:solidFill>
                  <a:srgbClr val="000000"/>
                </a:solidFill>
              </a:rPr>
              <a:t>Now that you understand what moments are, and how they’re calculated, make a 3 page PowerPoint presentation! Click through to see your prompts!</a:t>
            </a:r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000" dirty="0" smtClean="0">
                <a:latin typeface="Comic Sans MS"/>
                <a:cs typeface="Comic Sans MS"/>
              </a:rPr>
              <a:t>Page 1: Examples of where you find moments</a:t>
            </a:r>
            <a:endParaRPr lang="en-GB" sz="30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dirty="0" smtClean="0">
                <a:solidFill>
                  <a:srgbClr val="0000FF"/>
                </a:solidFill>
              </a:rPr>
              <a:t>Hint: Add lots of pictures of where you find moments. Don’t forget to label the pivot!</a:t>
            </a: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000" dirty="0" smtClean="0">
                <a:latin typeface="Comic Sans MS"/>
                <a:cs typeface="Comic Sans MS"/>
              </a:rPr>
              <a:t>Page 2: What are moments?</a:t>
            </a:r>
            <a:endParaRPr lang="en-GB" sz="30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dirty="0" smtClean="0">
                <a:solidFill>
                  <a:srgbClr val="0000FF"/>
                </a:solidFill>
              </a:rPr>
              <a:t>Hint: Show one picture of a moment in action (a see-saw maybe?) and show the clockwise and anti-clockwise turning forces in action!</a:t>
            </a: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000" dirty="0" smtClean="0">
                <a:latin typeface="Comic Sans MS"/>
                <a:cs typeface="Comic Sans MS"/>
              </a:rPr>
              <a:t>Page 3: How </a:t>
            </a:r>
            <a:r>
              <a:rPr lang="en-GB" sz="3000" dirty="0" smtClean="0">
                <a:latin typeface="Comic Sans MS"/>
                <a:cs typeface="Comic Sans MS"/>
              </a:rPr>
              <a:t>do you calculate moments?</a:t>
            </a:r>
            <a:endParaRPr lang="en-GB" sz="30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dirty="0" smtClean="0">
                <a:solidFill>
                  <a:srgbClr val="0000FF"/>
                </a:solidFill>
              </a:rPr>
              <a:t>Hint: Show how you calculate moments, and then give two worked examples.</a:t>
            </a: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75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362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Moments!</vt:lpstr>
      <vt:lpstr>Activity 1:  Find 5 examples of items that turn around a pivot!</vt:lpstr>
      <vt:lpstr>Activity 2: Internet activity</vt:lpstr>
      <vt:lpstr>Activity 3: Worksheet</vt:lpstr>
      <vt:lpstr>Activity 4: The presentation challenge!</vt:lpstr>
      <vt:lpstr>Page 1: Examples of where you find moments</vt:lpstr>
      <vt:lpstr>Page 2: What are moments?</vt:lpstr>
      <vt:lpstr>Page 3: How do you calculate moments?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10</cp:revision>
  <dcterms:created xsi:type="dcterms:W3CDTF">2013-06-23T21:03:44Z</dcterms:created>
  <dcterms:modified xsi:type="dcterms:W3CDTF">2013-06-23T21:41:27Z</dcterms:modified>
</cp:coreProperties>
</file>